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7023100" cy="93091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C423"/>
    <a:srgbClr val="C9E8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8369" autoAdjust="0"/>
  </p:normalViewPr>
  <p:slideViewPr>
    <p:cSldViewPr snapToGrid="0" snapToObjects="1">
      <p:cViewPr varScale="1">
        <p:scale>
          <a:sx n="105" d="100"/>
          <a:sy n="105" d="100"/>
        </p:scale>
        <p:origin x="-918" y="-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F8E44FB6-3A2F-49C2-9A9D-1798FC53CF9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125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D1D9C578-4F1D-4FA2-B199-86B4DFBBC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660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D9C578-4F1D-4FA2-B199-86B4DFBBC3A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411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90E1-CFDC-0E46-ABAF-EAD042862537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669C-7287-1C40-89DA-8EEC527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39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90E1-CFDC-0E46-ABAF-EAD042862537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669C-7287-1C40-89DA-8EEC527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37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90E1-CFDC-0E46-ABAF-EAD042862537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669C-7287-1C40-89DA-8EEC527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02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90E1-CFDC-0E46-ABAF-EAD042862537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669C-7287-1C40-89DA-8EEC527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73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90E1-CFDC-0E46-ABAF-EAD042862537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669C-7287-1C40-89DA-8EEC527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792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90E1-CFDC-0E46-ABAF-EAD042862537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669C-7287-1C40-89DA-8EEC527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635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90E1-CFDC-0E46-ABAF-EAD042862537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669C-7287-1C40-89DA-8EEC527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401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90E1-CFDC-0E46-ABAF-EAD042862537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669C-7287-1C40-89DA-8EEC527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74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90E1-CFDC-0E46-ABAF-EAD042862537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669C-7287-1C40-89DA-8EEC527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291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90E1-CFDC-0E46-ABAF-EAD042862537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669C-7287-1C40-89DA-8EEC527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3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90E1-CFDC-0E46-ABAF-EAD042862537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5669C-7287-1C40-89DA-8EEC527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896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190E1-CFDC-0E46-ABAF-EAD042862537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5669C-7287-1C40-89DA-8EEC52767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157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572000" y="1226912"/>
            <a:ext cx="4568308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2100" b="1" dirty="0"/>
              <a:t>WHAT TO DO</a:t>
            </a:r>
            <a:r>
              <a:rPr lang="en-US" sz="1100" b="1" dirty="0"/>
              <a:t> </a:t>
            </a:r>
            <a:r>
              <a:rPr lang="en-US" sz="1100" b="1" i="1" dirty="0"/>
              <a:t>when you see </a:t>
            </a:r>
            <a:r>
              <a:rPr lang="en-US" sz="1100" b="1" i="1" dirty="0" smtClean="0"/>
              <a:t>ANY </a:t>
            </a:r>
            <a:r>
              <a:rPr lang="en-US" sz="1100" b="1" i="1" dirty="0"/>
              <a:t>vehicle with flashing lights</a:t>
            </a:r>
          </a:p>
        </p:txBody>
      </p:sp>
      <p:sp>
        <p:nvSpPr>
          <p:cNvPr id="2" name="Rectangle 1"/>
          <p:cNvSpPr/>
          <p:nvPr/>
        </p:nvSpPr>
        <p:spPr>
          <a:xfrm>
            <a:off x="365167" y="1226912"/>
            <a:ext cx="3871855" cy="93102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b="1" dirty="0"/>
              <a:t>The “Move Over</a:t>
            </a:r>
            <a:r>
              <a:rPr lang="en-US" b="1" smtClean="0"/>
              <a:t>” </a:t>
            </a:r>
            <a:r>
              <a:rPr lang="en-US" b="1" smtClean="0"/>
              <a:t>Law </a:t>
            </a:r>
            <a:r>
              <a:rPr lang="en-US" b="1" dirty="0"/>
              <a:t>requires passing drivers to slow down and change lanes safely when approaching ANY vehicle with their hazard lights on, not just emergency and maintenance vehicles.</a:t>
            </a:r>
            <a:endParaRPr lang="en-US" dirty="0">
              <a:effectLst/>
            </a:endParaRPr>
          </a:p>
        </p:txBody>
      </p:sp>
      <p:grpSp>
        <p:nvGrpSpPr>
          <p:cNvPr id="1109" name="Group 1108"/>
          <p:cNvGrpSpPr/>
          <p:nvPr/>
        </p:nvGrpSpPr>
        <p:grpSpPr>
          <a:xfrm>
            <a:off x="-3692" y="0"/>
            <a:ext cx="9147692" cy="1153738"/>
            <a:chOff x="-4923" y="0"/>
            <a:chExt cx="12196923" cy="1538317"/>
          </a:xfrm>
        </p:grpSpPr>
        <p:sp>
          <p:nvSpPr>
            <p:cNvPr id="17" name="Rectangle 16"/>
            <p:cNvSpPr/>
            <p:nvPr/>
          </p:nvSpPr>
          <p:spPr>
            <a:xfrm>
              <a:off x="0" y="132323"/>
              <a:ext cx="12192000" cy="1405994"/>
            </a:xfrm>
            <a:prstGeom prst="rect">
              <a:avLst/>
            </a:prstGeom>
            <a:solidFill>
              <a:srgbClr val="F8C4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-4923" y="0"/>
              <a:ext cx="12192000" cy="14376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026" name="Picture 2" descr="U:\Communications\pr\graphics\Logos for Use\04_Tollway Initiatives\Give Them Distance Logo\Give Them Distance Final Logo_RGB_w-Tagline-B&amp;W2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889" y="155404"/>
              <a:ext cx="11218223" cy="11257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119" name="Picture 95" descr="U:\Communications\pr\Marketing\CAMPAIGNS\Give Them Distance\Graphics\Social\Facebook\GTD-FacebookImages_SharedImage0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529" y="3409180"/>
            <a:ext cx="3130382" cy="1642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0" name="Picture 96" descr="U:\Communications\pr\Marketing\CAMPAIGNS\Give Them Distance\Graphics\Social\Facebook\GTD-FacebookImages_SharedImage0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529" y="1652474"/>
            <a:ext cx="3130382" cy="1642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07" name="Straight Connector 1106"/>
          <p:cNvCxnSpPr/>
          <p:nvPr/>
        </p:nvCxnSpPr>
        <p:spPr>
          <a:xfrm>
            <a:off x="4572000" y="1252792"/>
            <a:ext cx="0" cy="3745138"/>
          </a:xfrm>
          <a:prstGeom prst="line">
            <a:avLst/>
          </a:prstGeom>
          <a:ln w="38100">
            <a:solidFill>
              <a:srgbClr val="F8C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10" name="Group 1109"/>
          <p:cNvGrpSpPr/>
          <p:nvPr/>
        </p:nvGrpSpPr>
        <p:grpSpPr>
          <a:xfrm>
            <a:off x="237312" y="2429996"/>
            <a:ext cx="4114253" cy="2400300"/>
            <a:chOff x="237312" y="2429996"/>
            <a:chExt cx="4114253" cy="2400300"/>
          </a:xfrm>
        </p:grpSpPr>
        <p:pic>
          <p:nvPicPr>
            <p:cNvPr id="1121" name="Picture 97" descr="U:\Communications\pr\Marketing\CAMPAIGNS\Give Them Distance\Graphics\Website\GTD-WebIcons_01_Workers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312" y="3630146"/>
              <a:ext cx="1714500" cy="1200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2" name="Picture 98" descr="U:\Communications\pr\Marketing\CAMPAIGNS\Give Them Distance\Graphics\Website\GTD-WebIcons_02_Drivers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7188" y="2429996"/>
              <a:ext cx="1714500" cy="1200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3" name="Picture 99" descr="U:\Communications\pr\Marketing\CAMPAIGNS\Give Them Distance\Graphics\Website\GTD-WebIcons_03_Emergency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37065" y="3630146"/>
              <a:ext cx="1714500" cy="1200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82398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37</Words>
  <Application>Microsoft Office PowerPoint</Application>
  <PresentationFormat>On-screen Show (16:9)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Laurie Brockhoff</dc:creator>
  <cp:lastModifiedBy>Christi Vitello</cp:lastModifiedBy>
  <cp:revision>22</cp:revision>
  <cp:lastPrinted>2017-12-04T16:14:15Z</cp:lastPrinted>
  <dcterms:created xsi:type="dcterms:W3CDTF">2017-11-24T17:11:15Z</dcterms:created>
  <dcterms:modified xsi:type="dcterms:W3CDTF">2017-12-13T15:15:03Z</dcterms:modified>
</cp:coreProperties>
</file>